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2" r:id="rId5"/>
    <p:sldId id="261" r:id="rId6"/>
    <p:sldId id="259" r:id="rId7"/>
    <p:sldId id="260" r:id="rId8"/>
    <p:sldId id="263" r:id="rId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778008-E4D9-4830-A213-44147EA8D368}" type="datetimeFigureOut">
              <a:rPr lang="ko-KR" altLang="en-US" smtClean="0"/>
              <a:t>2019-05-20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F410F-9AB8-4FF2-8F42-DD7E9F75E7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52409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778008-E4D9-4830-A213-44147EA8D368}" type="datetimeFigureOut">
              <a:rPr lang="ko-KR" altLang="en-US" smtClean="0"/>
              <a:t>2019-05-20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F410F-9AB8-4FF2-8F42-DD7E9F75E7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66575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778008-E4D9-4830-A213-44147EA8D368}" type="datetimeFigureOut">
              <a:rPr lang="ko-KR" altLang="en-US" smtClean="0"/>
              <a:t>2019-05-20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F410F-9AB8-4FF2-8F42-DD7E9F75E7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43229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778008-E4D9-4830-A213-44147EA8D368}" type="datetimeFigureOut">
              <a:rPr lang="ko-KR" altLang="en-US" smtClean="0"/>
              <a:t>2019-05-20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F410F-9AB8-4FF2-8F42-DD7E9F75E7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74301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778008-E4D9-4830-A213-44147EA8D368}" type="datetimeFigureOut">
              <a:rPr lang="ko-KR" altLang="en-US" smtClean="0"/>
              <a:t>2019-05-20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F410F-9AB8-4FF2-8F42-DD7E9F75E7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86818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778008-E4D9-4830-A213-44147EA8D368}" type="datetimeFigureOut">
              <a:rPr lang="ko-KR" altLang="en-US" smtClean="0"/>
              <a:t>2019-05-20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F410F-9AB8-4FF2-8F42-DD7E9F75E7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63467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778008-E4D9-4830-A213-44147EA8D368}" type="datetimeFigureOut">
              <a:rPr lang="ko-KR" altLang="en-US" smtClean="0"/>
              <a:t>2019-05-20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F410F-9AB8-4FF2-8F42-DD7E9F75E7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96162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778008-E4D9-4830-A213-44147EA8D368}" type="datetimeFigureOut">
              <a:rPr lang="ko-KR" altLang="en-US" smtClean="0"/>
              <a:t>2019-05-20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F410F-9AB8-4FF2-8F42-DD7E9F75E7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73406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778008-E4D9-4830-A213-44147EA8D368}" type="datetimeFigureOut">
              <a:rPr lang="ko-KR" altLang="en-US" smtClean="0"/>
              <a:t>2019-05-20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F410F-9AB8-4FF2-8F42-DD7E9F75E7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91486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778008-E4D9-4830-A213-44147EA8D368}" type="datetimeFigureOut">
              <a:rPr lang="ko-KR" altLang="en-US" smtClean="0"/>
              <a:t>2019-05-20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F410F-9AB8-4FF2-8F42-DD7E9F75E7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9312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778008-E4D9-4830-A213-44147EA8D368}" type="datetimeFigureOut">
              <a:rPr lang="ko-KR" altLang="en-US" smtClean="0"/>
              <a:t>2019-05-20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F410F-9AB8-4FF2-8F42-DD7E9F75E7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04028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778008-E4D9-4830-A213-44147EA8D368}" type="datetimeFigureOut">
              <a:rPr lang="ko-KR" altLang="en-US" smtClean="0"/>
              <a:t>2019-05-20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BF410F-9AB8-4FF2-8F42-DD7E9F75E7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24989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g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Synth Text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31890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Synth Text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778101"/>
            <a:ext cx="1495425" cy="48577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762" y="3856336"/>
            <a:ext cx="1638300" cy="381000"/>
          </a:xfrm>
          <a:prstGeom prst="rect">
            <a:avLst/>
          </a:prstGeom>
        </p:spPr>
      </p:pic>
      <p:sp>
        <p:nvSpPr>
          <p:cNvPr id="6" name="아래쪽 화살표 5"/>
          <p:cNvSpPr/>
          <p:nvPr/>
        </p:nvSpPr>
        <p:spPr>
          <a:xfrm>
            <a:off x="1384085" y="3399468"/>
            <a:ext cx="403654" cy="32127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6627" y="1829675"/>
            <a:ext cx="4803947" cy="381960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70574" y="2005929"/>
            <a:ext cx="4229100" cy="346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0266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Synth Text Chinese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524" y="1690688"/>
            <a:ext cx="5801784" cy="4351338"/>
          </a:xfr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4304" y="1652897"/>
            <a:ext cx="5852172" cy="43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6176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Synth Text Korean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ko-KR" dirty="0" smtClean="0"/>
              <a:t>Data/newsgroup</a:t>
            </a:r>
            <a:r>
              <a:rPr lang="ko-KR" altLang="en-US" dirty="0" smtClean="0"/>
              <a:t>에서 문자열을 가져옴</a:t>
            </a:r>
            <a:endParaRPr lang="ko-KR" altLang="en-US" dirty="0"/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653212" y="2024856"/>
            <a:ext cx="4219575" cy="395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3096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Synth Text Korean</a:t>
            </a:r>
            <a:endParaRPr lang="ko-KR" alt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ko-KR" dirty="0" smtClean="0"/>
              <a:t>Invert_font_size.py</a:t>
            </a:r>
            <a:r>
              <a:rPr lang="ko-KR" altLang="en-US" dirty="0" smtClean="0"/>
              <a:t>를 이용해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font_px2pt.cp</a:t>
            </a:r>
            <a:r>
              <a:rPr lang="ko-KR" altLang="en-US" dirty="0" smtClean="0"/>
              <a:t>를 </a:t>
            </a:r>
            <a:r>
              <a:rPr lang="ko-KR" altLang="en-US" dirty="0" err="1" smtClean="0"/>
              <a:t>인코딩</a:t>
            </a:r>
            <a:endParaRPr lang="ko-KR" altLang="en-US" dirty="0"/>
          </a:p>
        </p:txBody>
      </p:sp>
      <p:pic>
        <p:nvPicPr>
          <p:cNvPr id="10" name="내용 개체 틀 9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529387" y="2015331"/>
            <a:ext cx="4467225" cy="3971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722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Synth Text Korean</a:t>
            </a:r>
            <a:endParaRPr lang="ko-KR" altLang="en-US" dirty="0"/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546" y="1825625"/>
            <a:ext cx="2898908" cy="4351338"/>
          </a:xfrm>
        </p:spPr>
      </p:pic>
      <p:pic>
        <p:nvPicPr>
          <p:cNvPr id="8" name="내용 개체 틀 7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074667"/>
            <a:ext cx="5181600" cy="3853254"/>
          </a:xfrm>
        </p:spPr>
      </p:pic>
    </p:spTree>
    <p:extLst>
      <p:ext uri="{BB962C8B-B14F-4D97-AF65-F5344CB8AC3E}">
        <p14:creationId xmlns:p14="http://schemas.microsoft.com/office/powerpoint/2010/main" val="9503339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Synth Text Korean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2557" y="3854957"/>
            <a:ext cx="3247768" cy="243582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715" y="1387306"/>
            <a:ext cx="3490784" cy="227482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9559" y="622760"/>
            <a:ext cx="3472249" cy="2604187"/>
          </a:xfrm>
          <a:prstGeom prst="rect">
            <a:avLst/>
          </a:prstGeom>
        </p:spPr>
      </p:pic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9499" y="2015345"/>
            <a:ext cx="4076700" cy="3057525"/>
          </a:xfr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1873" y="3544107"/>
            <a:ext cx="3431059" cy="2573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837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E2E-MLT</a:t>
            </a:r>
            <a:endParaRPr lang="ko-KR" altLang="en-US" dirty="0"/>
          </a:p>
        </p:txBody>
      </p:sp>
      <p:pic>
        <p:nvPicPr>
          <p:cNvPr id="8" name="내용 개체 틀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96277" y="1825625"/>
            <a:ext cx="679944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0860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</TotalTime>
  <Words>27</Words>
  <Application>Microsoft Office PowerPoint</Application>
  <PresentationFormat>와이드스크린</PresentationFormat>
  <Paragraphs>10</Paragraphs>
  <Slides>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1" baseType="lpstr">
      <vt:lpstr>맑은 고딕</vt:lpstr>
      <vt:lpstr>Arial</vt:lpstr>
      <vt:lpstr>Office 테마</vt:lpstr>
      <vt:lpstr>Synth Text</vt:lpstr>
      <vt:lpstr>Synth Text</vt:lpstr>
      <vt:lpstr>Synth Text Chinese</vt:lpstr>
      <vt:lpstr>Synth Text Korean</vt:lpstr>
      <vt:lpstr>Synth Text Korean</vt:lpstr>
      <vt:lpstr>Synth Text Korean</vt:lpstr>
      <vt:lpstr>Synth Text Korean</vt:lpstr>
      <vt:lpstr>E2E-MLT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Synth Text</dc:title>
  <dc:creator>Windows 사용자</dc:creator>
  <cp:lastModifiedBy>Windows 사용자</cp:lastModifiedBy>
  <cp:revision>12</cp:revision>
  <dcterms:created xsi:type="dcterms:W3CDTF">2019-05-19T19:32:30Z</dcterms:created>
  <dcterms:modified xsi:type="dcterms:W3CDTF">2019-05-19T19:59:08Z</dcterms:modified>
</cp:coreProperties>
</file>